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744CD-4EE8-60D3-34DB-6B1C3FFDC1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EED9D0-5327-52CA-B4D6-87952B815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2FF0A-95AF-9ADB-436F-F7F675EE6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C572B-14E1-850C-63A7-48E6B6AB3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E5360-A983-7CCA-CC5A-CCD8EFEC4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876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247AB-407F-AA08-FD48-E151D614B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C70D53-02D6-CCFA-B4FA-C6BAA30F2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D89F0-310F-EE4F-0DE6-AD4A92FB8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045124-1258-B22F-C60B-176D0D15B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88EA0-5F59-14F5-01D1-87AEF7DCE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984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E0BD03-3073-05FE-CCA6-CEF165DD98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BD2573-AF99-BE5B-398E-D1C1E5798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07260-4F0E-D6E1-6D97-4AB1AC2BC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34477-83F0-7272-208A-DE518D3DB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E5590-D978-15B6-A587-E4108057C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60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5CB1-2702-9371-D98F-98BAD51B3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BD597-CB2A-34E9-A0C1-8B1A76A10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EE1F6-7524-24EF-1839-79D7B58A2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E93B8-1449-EFB6-56E8-2B8D3F508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C3A12-B704-19A9-94D2-E499A5086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529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FFE54-BF1E-49AD-4C60-2A60AAF28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9838C-D615-8A40-7184-035A63C59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20F8D-D2BB-A3BD-7EAA-0D421E84A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4A60D-8446-ED55-1C25-B1AE0FCF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DC282-E728-E065-6DA8-0545EEC42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02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E2561-2BEA-1CDE-6662-84A46EBAB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75D14-B38D-5F26-304F-2055E7652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E9AFE7-4D00-74BF-4F14-675FCA700D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E06211-CEF8-8B42-5354-C479EF225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DD1BA-DD79-81FD-52FB-81D2A3CFD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BBD032-C06B-7CBF-6671-8BF546C95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09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CF2EF-E7F3-210C-6E29-2031C3572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9A46B-6ABD-06E8-6A96-A54DC525C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385F56-FA55-5A3D-AFE3-0F0E40EBC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211C12-68F7-3698-58E2-7BE29E0EC6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A7427C-087B-2047-CEAB-3146423B65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635BD7-AD15-7507-26CC-5C317C856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E51070-48D9-6064-9621-CB79537E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F38466-F5E3-BF81-24F5-7BF1E6F6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844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12B5-D1DD-D6DD-B8D3-00435E053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82D7A-9EC4-C7D8-CB81-450204880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83AF81-161A-C411-A720-E2E681C97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36D658-5EAC-9AD2-9AB1-B8CB06A0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704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7923FF-350B-51AC-C89C-F0760475E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6552AA-5398-D779-34FD-D7408E097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E9F90E-02C2-19DE-B6CE-2B66EC7F0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86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38E6A-AE95-F071-A90F-B4A33E99B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8566C-7C59-A693-60A0-7CDD0CC24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0C1C3-70C7-4CF1-AD5F-C943E58DB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D23E40-4E51-9909-B29F-8D0C7063E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D67EF-D792-EF49-6188-CC6F0427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991700-C8FB-51D8-D806-A6D8FC4E0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467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B0016-DA7F-61ED-185D-BF13D627F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5F20AD-5C70-E280-89D2-FC13A4240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965D80-678F-9A3D-C53B-13AEBAE3E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6A49F-E661-DB6E-ABE9-5661E3C7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DF2DB-2209-8A9C-BB8A-AA403CB34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43A297-EACD-047A-AE3F-4C416CB48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182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141084-E6B2-B5D8-2931-092BAD2B3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777B7-8E79-ACFD-C117-50E2690EF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2EE3C-09CD-9A6C-3E65-F09907A09B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E0D67-FD2D-4FAB-8114-14C92D605F28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40EEE-358A-3421-74FE-366190D65B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58F40-7A64-BC2C-BE17-01E226BFCD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509E2-CB46-4AA1-B353-28DE602A4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06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00645-1BA0-C357-506E-6F10944029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995D60-82CE-418C-30C7-2BDD5FD42F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28F71B-CD48-3F6A-AEE2-16B62CBC24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619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9A023-4B48-B7FB-A2A5-8B3009DDD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AE4C4A-D834-7F2D-2117-3D6AF4E28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03947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D0BA7-6DCB-A493-69ED-B4947B151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005C26-F511-D5F8-1289-2B651820F0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77612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4E2C2-76D2-07D8-7E93-0DCA26CF2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1A196E9-4585-0C15-D0E3-097806230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39644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49F7A-01B3-BF4F-9799-09B70ED42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6975B9-0E78-D865-94BB-3C88D5083F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40694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C2E46-5533-D1D0-A433-A77F8690F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2E2077-E583-B3D7-3A8D-AC9436EF1B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49749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C7018-509F-D489-026C-0A1B4AA02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F02A89-8FD2-AF61-1027-31B21594A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84441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39474-16C0-14F1-9BFB-643352879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62E32B-6326-A2A2-DDEF-72B2220072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24689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8B0D2-04F0-9249-F7D7-DC3BC5769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AC3686-41A7-9582-5D87-29A716FEC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4940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1F1B6-8C80-563D-E645-86B4CEF6B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50F653-0E4E-5FEC-2910-E5D1DD748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67648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70E15-3073-11EC-2AD7-621E49874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37664D-9FFA-A97A-25B9-D7BBB2C68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76475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E1295-ED23-825C-6E99-F189BE944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B15AC5-A704-C2E3-9D12-C55148DC0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90324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1FCB-4DAA-576D-DB7E-BA233611F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BACBD0-9558-F111-9E5F-0E537717AC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5566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D87C7-0886-C2E8-5D24-ABC009681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C6E12A-4833-419A-2A4E-68926E5835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7159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F95A2-D6EB-D3AA-4AAC-65955D6B6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8FFBC7-18CF-A101-AE79-BA1CD4895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49827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F197B-BDCB-C8A3-D54B-44BC3C469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9D3687-AA87-0925-40F3-22F2359EF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87634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04D85-B270-4076-40D6-231827B67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5EBBEB-C0E3-C3D7-1654-1DE94CC33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2" cy="6858001"/>
          </a:xfrm>
        </p:spPr>
      </p:pic>
    </p:spTree>
    <p:extLst>
      <p:ext uri="{BB962C8B-B14F-4D97-AF65-F5344CB8AC3E}">
        <p14:creationId xmlns:p14="http://schemas.microsoft.com/office/powerpoint/2010/main" val="2774133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02-133192-086</dc:creator>
  <cp:lastModifiedBy>02-133192-086</cp:lastModifiedBy>
  <cp:revision>1</cp:revision>
  <dcterms:created xsi:type="dcterms:W3CDTF">2022-08-31T03:01:03Z</dcterms:created>
  <dcterms:modified xsi:type="dcterms:W3CDTF">2022-08-31T03:01:37Z</dcterms:modified>
</cp:coreProperties>
</file>

<file path=docProps/thumbnail.jpeg>
</file>